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559675" cy="10691813"/>
  <p:notesSz cx="6858000" cy="9144000"/>
  <p:defaultTextStyle>
    <a:defPPr>
      <a:defRPr lang="fr-FR"/>
    </a:defPPr>
    <a:lvl1pPr marL="0" algn="l" defTabSz="1075049" rtl="0" eaLnBrk="1" latinLnBrk="0" hangingPunct="1">
      <a:defRPr sz="2069" kern="1200">
        <a:solidFill>
          <a:schemeClr val="tx1"/>
        </a:solidFill>
        <a:latin typeface="+mn-lt"/>
        <a:ea typeface="+mn-ea"/>
        <a:cs typeface="+mn-cs"/>
      </a:defRPr>
    </a:lvl1pPr>
    <a:lvl2pPr marL="537524" algn="l" defTabSz="1075049" rtl="0" eaLnBrk="1" latinLnBrk="0" hangingPunct="1">
      <a:defRPr sz="2069" kern="1200">
        <a:solidFill>
          <a:schemeClr val="tx1"/>
        </a:solidFill>
        <a:latin typeface="+mn-lt"/>
        <a:ea typeface="+mn-ea"/>
        <a:cs typeface="+mn-cs"/>
      </a:defRPr>
    </a:lvl2pPr>
    <a:lvl3pPr marL="1075049" algn="l" defTabSz="1075049" rtl="0" eaLnBrk="1" latinLnBrk="0" hangingPunct="1">
      <a:defRPr sz="2069" kern="1200">
        <a:solidFill>
          <a:schemeClr val="tx1"/>
        </a:solidFill>
        <a:latin typeface="+mn-lt"/>
        <a:ea typeface="+mn-ea"/>
        <a:cs typeface="+mn-cs"/>
      </a:defRPr>
    </a:lvl3pPr>
    <a:lvl4pPr marL="1612573" algn="l" defTabSz="1075049" rtl="0" eaLnBrk="1" latinLnBrk="0" hangingPunct="1">
      <a:defRPr sz="2069" kern="1200">
        <a:solidFill>
          <a:schemeClr val="tx1"/>
        </a:solidFill>
        <a:latin typeface="+mn-lt"/>
        <a:ea typeface="+mn-ea"/>
        <a:cs typeface="+mn-cs"/>
      </a:defRPr>
    </a:lvl4pPr>
    <a:lvl5pPr marL="2150096" algn="l" defTabSz="1075049" rtl="0" eaLnBrk="1" latinLnBrk="0" hangingPunct="1">
      <a:defRPr sz="2069" kern="1200">
        <a:solidFill>
          <a:schemeClr val="tx1"/>
        </a:solidFill>
        <a:latin typeface="+mn-lt"/>
        <a:ea typeface="+mn-ea"/>
        <a:cs typeface="+mn-cs"/>
      </a:defRPr>
    </a:lvl5pPr>
    <a:lvl6pPr marL="2687620" algn="l" defTabSz="1075049" rtl="0" eaLnBrk="1" latinLnBrk="0" hangingPunct="1">
      <a:defRPr sz="2069" kern="1200">
        <a:solidFill>
          <a:schemeClr val="tx1"/>
        </a:solidFill>
        <a:latin typeface="+mn-lt"/>
        <a:ea typeface="+mn-ea"/>
        <a:cs typeface="+mn-cs"/>
      </a:defRPr>
    </a:lvl6pPr>
    <a:lvl7pPr marL="3225145" algn="l" defTabSz="1075049" rtl="0" eaLnBrk="1" latinLnBrk="0" hangingPunct="1">
      <a:defRPr sz="2069" kern="1200">
        <a:solidFill>
          <a:schemeClr val="tx1"/>
        </a:solidFill>
        <a:latin typeface="+mn-lt"/>
        <a:ea typeface="+mn-ea"/>
        <a:cs typeface="+mn-cs"/>
      </a:defRPr>
    </a:lvl7pPr>
    <a:lvl8pPr marL="3762669" algn="l" defTabSz="1075049" rtl="0" eaLnBrk="1" latinLnBrk="0" hangingPunct="1">
      <a:defRPr sz="2069" kern="1200">
        <a:solidFill>
          <a:schemeClr val="tx1"/>
        </a:solidFill>
        <a:latin typeface="+mn-lt"/>
        <a:ea typeface="+mn-ea"/>
        <a:cs typeface="+mn-cs"/>
      </a:defRPr>
    </a:lvl8pPr>
    <a:lvl9pPr marL="4300193" algn="l" defTabSz="1075049" rtl="0" eaLnBrk="1" latinLnBrk="0" hangingPunct="1">
      <a:defRPr sz="206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1" d="100"/>
          <a:sy n="61" d="100"/>
        </p:scale>
        <p:origin x="2748" y="282"/>
      </p:cViewPr>
      <p:guideLst>
        <p:guide orient="horz" pos="3368"/>
        <p:guide pos="23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/>
              <a:t>Association Française d’Histotechnologie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9B832-4C7D-412F-8E91-AF0E871E1A3C}" type="datetimeFigureOut">
              <a:rPr lang="fr-FR" smtClean="0"/>
              <a:pPr/>
              <a:t>25/03/2025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743F06-ED84-4CC4-9D0B-A1233B1C128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/>
              <a:t>Association Française d’Histotechnologie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3F1725-2C16-4484-B684-42C236AD3823}" type="datetimeFigureOut">
              <a:rPr lang="fr-FR" smtClean="0"/>
              <a:pPr/>
              <a:t>25/03/2025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D4D65-3745-49A4-B580-E66DB0D06822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075049" rtl="0" eaLnBrk="1" latinLnBrk="0" hangingPunct="1">
      <a:defRPr sz="1415" kern="1200">
        <a:solidFill>
          <a:schemeClr val="tx1"/>
        </a:solidFill>
        <a:latin typeface="+mn-lt"/>
        <a:ea typeface="+mn-ea"/>
        <a:cs typeface="+mn-cs"/>
      </a:defRPr>
    </a:lvl1pPr>
    <a:lvl2pPr marL="537524" algn="l" defTabSz="1075049" rtl="0" eaLnBrk="1" latinLnBrk="0" hangingPunct="1">
      <a:defRPr sz="1415" kern="1200">
        <a:solidFill>
          <a:schemeClr val="tx1"/>
        </a:solidFill>
        <a:latin typeface="+mn-lt"/>
        <a:ea typeface="+mn-ea"/>
        <a:cs typeface="+mn-cs"/>
      </a:defRPr>
    </a:lvl2pPr>
    <a:lvl3pPr marL="1075049" algn="l" defTabSz="1075049" rtl="0" eaLnBrk="1" latinLnBrk="0" hangingPunct="1">
      <a:defRPr sz="1415" kern="1200">
        <a:solidFill>
          <a:schemeClr val="tx1"/>
        </a:solidFill>
        <a:latin typeface="+mn-lt"/>
        <a:ea typeface="+mn-ea"/>
        <a:cs typeface="+mn-cs"/>
      </a:defRPr>
    </a:lvl3pPr>
    <a:lvl4pPr marL="1612573" algn="l" defTabSz="1075049" rtl="0" eaLnBrk="1" latinLnBrk="0" hangingPunct="1">
      <a:defRPr sz="1415" kern="1200">
        <a:solidFill>
          <a:schemeClr val="tx1"/>
        </a:solidFill>
        <a:latin typeface="+mn-lt"/>
        <a:ea typeface="+mn-ea"/>
        <a:cs typeface="+mn-cs"/>
      </a:defRPr>
    </a:lvl4pPr>
    <a:lvl5pPr marL="2150096" algn="l" defTabSz="1075049" rtl="0" eaLnBrk="1" latinLnBrk="0" hangingPunct="1">
      <a:defRPr sz="1415" kern="1200">
        <a:solidFill>
          <a:schemeClr val="tx1"/>
        </a:solidFill>
        <a:latin typeface="+mn-lt"/>
        <a:ea typeface="+mn-ea"/>
        <a:cs typeface="+mn-cs"/>
      </a:defRPr>
    </a:lvl5pPr>
    <a:lvl6pPr marL="2687620" algn="l" defTabSz="1075049" rtl="0" eaLnBrk="1" latinLnBrk="0" hangingPunct="1">
      <a:defRPr sz="1415" kern="1200">
        <a:solidFill>
          <a:schemeClr val="tx1"/>
        </a:solidFill>
        <a:latin typeface="+mn-lt"/>
        <a:ea typeface="+mn-ea"/>
        <a:cs typeface="+mn-cs"/>
      </a:defRPr>
    </a:lvl6pPr>
    <a:lvl7pPr marL="3225145" algn="l" defTabSz="1075049" rtl="0" eaLnBrk="1" latinLnBrk="0" hangingPunct="1">
      <a:defRPr sz="1415" kern="1200">
        <a:solidFill>
          <a:schemeClr val="tx1"/>
        </a:solidFill>
        <a:latin typeface="+mn-lt"/>
        <a:ea typeface="+mn-ea"/>
        <a:cs typeface="+mn-cs"/>
      </a:defRPr>
    </a:lvl7pPr>
    <a:lvl8pPr marL="3762669" algn="l" defTabSz="1075049" rtl="0" eaLnBrk="1" latinLnBrk="0" hangingPunct="1">
      <a:defRPr sz="1415" kern="1200">
        <a:solidFill>
          <a:schemeClr val="tx1"/>
        </a:solidFill>
        <a:latin typeface="+mn-lt"/>
        <a:ea typeface="+mn-ea"/>
        <a:cs typeface="+mn-cs"/>
      </a:defRPr>
    </a:lvl8pPr>
    <a:lvl9pPr marL="4300193" algn="l" defTabSz="1075049" rtl="0" eaLnBrk="1" latinLnBrk="0" hangingPunct="1">
      <a:defRPr sz="141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Placeholder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17738" y="685800"/>
            <a:ext cx="2422525" cy="3429000"/>
          </a:xfrm>
          <a:ln/>
        </p:spPr>
      </p:sp>
      <p:sp>
        <p:nvSpPr>
          <p:cNvPr id="18435" name="Placeholder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D4D65-3745-49A4-B580-E66DB0D06822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425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6978" y="3321395"/>
            <a:ext cx="6425723" cy="2291809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3952" y="6058694"/>
            <a:ext cx="5291773" cy="273235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3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87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1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749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68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62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5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49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10414-6CA3-4F41-A30E-FA2E8123F6C8}" type="datetime1">
              <a:rPr lang="fr-FR" smtClean="0"/>
              <a:pPr/>
              <a:t>25/03/2025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DDD-E700-43E8-A590-4C9F68E985D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5B54F-EE0C-462F-A6A2-95400DD05281}" type="datetime1">
              <a:rPr lang="fr-FR" smtClean="0"/>
              <a:pPr/>
              <a:t>25/03/2025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DDD-E700-43E8-A590-4C9F68E985D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80765" y="428170"/>
            <a:ext cx="1700928" cy="9122691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7987" y="428170"/>
            <a:ext cx="4976787" cy="912269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B9EA3-91E3-44A1-B771-F64D6C45C11E}" type="datetime1">
              <a:rPr lang="fr-FR" smtClean="0"/>
              <a:pPr/>
              <a:t>25/03/2025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DDD-E700-43E8-A590-4C9F68E985D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A336-6FD9-44F2-AD19-9ACCB515C2E0}" type="datetime1">
              <a:rPr lang="fr-FR" smtClean="0"/>
              <a:pPr/>
              <a:t>25/03/2025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DDD-E700-43E8-A590-4C9F68E985D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165" y="6870480"/>
            <a:ext cx="6425723" cy="2123513"/>
          </a:xfrm>
        </p:spPr>
        <p:txBody>
          <a:bodyPr anchor="t"/>
          <a:lstStyle>
            <a:lvl1pPr algn="l">
              <a:defRPr sz="43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165" y="4531647"/>
            <a:ext cx="6425723" cy="233883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373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8746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811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749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686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623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5611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4984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6A7E-0110-45F0-A3D4-95B0667EA460}" type="datetime1">
              <a:rPr lang="fr-FR" smtClean="0"/>
              <a:pPr/>
              <a:t>25/03/2025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DDD-E700-43E8-A590-4C9F68E985D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77986" y="2494759"/>
            <a:ext cx="3338856" cy="7056102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42834" y="2494759"/>
            <a:ext cx="3338856" cy="7056102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5FCF-A067-41CA-BF13-8DD17214DE1C}" type="datetime1">
              <a:rPr lang="fr-FR" smtClean="0"/>
              <a:pPr/>
              <a:t>25/03/2025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DDD-E700-43E8-A590-4C9F68E985D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7986" y="2393288"/>
            <a:ext cx="3340169" cy="99740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3730" indent="0">
              <a:buNone/>
              <a:defRPr sz="2200" b="1"/>
            </a:lvl2pPr>
            <a:lvl3pPr marL="987461" indent="0">
              <a:buNone/>
              <a:defRPr sz="1900" b="1"/>
            </a:lvl3pPr>
            <a:lvl4pPr marL="1481191" indent="0">
              <a:buNone/>
              <a:defRPr sz="1700" b="1"/>
            </a:lvl4pPr>
            <a:lvl5pPr marL="1974921" indent="0">
              <a:buNone/>
              <a:defRPr sz="1700" b="1"/>
            </a:lvl5pPr>
            <a:lvl6pPr marL="2468651" indent="0">
              <a:buNone/>
              <a:defRPr sz="1700" b="1"/>
            </a:lvl6pPr>
            <a:lvl7pPr marL="2962382" indent="0">
              <a:buNone/>
              <a:defRPr sz="1700" b="1"/>
            </a:lvl7pPr>
            <a:lvl8pPr marL="3456112" indent="0">
              <a:buNone/>
              <a:defRPr sz="1700" b="1"/>
            </a:lvl8pPr>
            <a:lvl9pPr marL="3949842" indent="0">
              <a:buNone/>
              <a:defRPr sz="17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7986" y="3390690"/>
            <a:ext cx="3340169" cy="616016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0213" y="2393288"/>
            <a:ext cx="3341481" cy="99740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3730" indent="0">
              <a:buNone/>
              <a:defRPr sz="2200" b="1"/>
            </a:lvl2pPr>
            <a:lvl3pPr marL="987461" indent="0">
              <a:buNone/>
              <a:defRPr sz="1900" b="1"/>
            </a:lvl3pPr>
            <a:lvl4pPr marL="1481191" indent="0">
              <a:buNone/>
              <a:defRPr sz="1700" b="1"/>
            </a:lvl4pPr>
            <a:lvl5pPr marL="1974921" indent="0">
              <a:buNone/>
              <a:defRPr sz="1700" b="1"/>
            </a:lvl5pPr>
            <a:lvl6pPr marL="2468651" indent="0">
              <a:buNone/>
              <a:defRPr sz="1700" b="1"/>
            </a:lvl6pPr>
            <a:lvl7pPr marL="2962382" indent="0">
              <a:buNone/>
              <a:defRPr sz="1700" b="1"/>
            </a:lvl7pPr>
            <a:lvl8pPr marL="3456112" indent="0">
              <a:buNone/>
              <a:defRPr sz="1700" b="1"/>
            </a:lvl8pPr>
            <a:lvl9pPr marL="3949842" indent="0">
              <a:buNone/>
              <a:defRPr sz="17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0213" y="3390690"/>
            <a:ext cx="3341481" cy="616016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E15E-4F15-476C-B3FA-CC34C9D61DCD}" type="datetime1">
              <a:rPr lang="fr-FR" smtClean="0"/>
              <a:pPr/>
              <a:t>25/03/2025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DDD-E700-43E8-A590-4C9F68E985D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C89ED-F909-472E-A262-1E122DAD1EA6}" type="datetime1">
              <a:rPr lang="fr-FR" smtClean="0"/>
              <a:pPr/>
              <a:t>25/03/2025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DDD-E700-43E8-A590-4C9F68E985D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5CDC-328C-4D05-9C1F-9674E13D8229}" type="datetime1">
              <a:rPr lang="fr-FR" smtClean="0"/>
              <a:pPr/>
              <a:t>25/03/2025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DDD-E700-43E8-A590-4C9F68E985D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984" y="425693"/>
            <a:ext cx="2487081" cy="1811669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5622" y="425698"/>
            <a:ext cx="4226070" cy="9125167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7984" y="2237366"/>
            <a:ext cx="2487081" cy="7313499"/>
          </a:xfrm>
        </p:spPr>
        <p:txBody>
          <a:bodyPr/>
          <a:lstStyle>
            <a:lvl1pPr marL="0" indent="0">
              <a:buNone/>
              <a:defRPr sz="1500"/>
            </a:lvl1pPr>
            <a:lvl2pPr marL="493730" indent="0">
              <a:buNone/>
              <a:defRPr sz="1300"/>
            </a:lvl2pPr>
            <a:lvl3pPr marL="987461" indent="0">
              <a:buNone/>
              <a:defRPr sz="1100"/>
            </a:lvl3pPr>
            <a:lvl4pPr marL="1481191" indent="0">
              <a:buNone/>
              <a:defRPr sz="1000"/>
            </a:lvl4pPr>
            <a:lvl5pPr marL="1974921" indent="0">
              <a:buNone/>
              <a:defRPr sz="1000"/>
            </a:lvl5pPr>
            <a:lvl6pPr marL="2468651" indent="0">
              <a:buNone/>
              <a:defRPr sz="1000"/>
            </a:lvl6pPr>
            <a:lvl7pPr marL="2962382" indent="0">
              <a:buNone/>
              <a:defRPr sz="1000"/>
            </a:lvl7pPr>
            <a:lvl8pPr marL="3456112" indent="0">
              <a:buNone/>
              <a:defRPr sz="1000"/>
            </a:lvl8pPr>
            <a:lvl9pPr marL="3949842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8BEB-F5FC-4827-9737-9BDA6716F245}" type="datetime1">
              <a:rPr lang="fr-FR" smtClean="0"/>
              <a:pPr/>
              <a:t>25/03/2025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DDD-E700-43E8-A590-4C9F68E985D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1750" y="7484272"/>
            <a:ext cx="4535805" cy="88356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481750" y="955336"/>
            <a:ext cx="4535805" cy="6415088"/>
          </a:xfrm>
        </p:spPr>
        <p:txBody>
          <a:bodyPr/>
          <a:lstStyle>
            <a:lvl1pPr marL="0" indent="0">
              <a:buNone/>
              <a:defRPr sz="3500"/>
            </a:lvl1pPr>
            <a:lvl2pPr marL="493730" indent="0">
              <a:buNone/>
              <a:defRPr sz="3000"/>
            </a:lvl2pPr>
            <a:lvl3pPr marL="987461" indent="0">
              <a:buNone/>
              <a:defRPr sz="2600"/>
            </a:lvl3pPr>
            <a:lvl4pPr marL="1481191" indent="0">
              <a:buNone/>
              <a:defRPr sz="2200"/>
            </a:lvl4pPr>
            <a:lvl5pPr marL="1974921" indent="0">
              <a:buNone/>
              <a:defRPr sz="2200"/>
            </a:lvl5pPr>
            <a:lvl6pPr marL="2468651" indent="0">
              <a:buNone/>
              <a:defRPr sz="2200"/>
            </a:lvl6pPr>
            <a:lvl7pPr marL="2962382" indent="0">
              <a:buNone/>
              <a:defRPr sz="2200"/>
            </a:lvl7pPr>
            <a:lvl8pPr marL="3456112" indent="0">
              <a:buNone/>
              <a:defRPr sz="2200"/>
            </a:lvl8pPr>
            <a:lvl9pPr marL="3949842" indent="0">
              <a:buNone/>
              <a:defRPr sz="22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1750" y="8367831"/>
            <a:ext cx="4535805" cy="1254802"/>
          </a:xfrm>
        </p:spPr>
        <p:txBody>
          <a:bodyPr/>
          <a:lstStyle>
            <a:lvl1pPr marL="0" indent="0">
              <a:buNone/>
              <a:defRPr sz="1500"/>
            </a:lvl1pPr>
            <a:lvl2pPr marL="493730" indent="0">
              <a:buNone/>
              <a:defRPr sz="1300"/>
            </a:lvl2pPr>
            <a:lvl3pPr marL="987461" indent="0">
              <a:buNone/>
              <a:defRPr sz="1100"/>
            </a:lvl3pPr>
            <a:lvl4pPr marL="1481191" indent="0">
              <a:buNone/>
              <a:defRPr sz="1000"/>
            </a:lvl4pPr>
            <a:lvl5pPr marL="1974921" indent="0">
              <a:buNone/>
              <a:defRPr sz="1000"/>
            </a:lvl5pPr>
            <a:lvl6pPr marL="2468651" indent="0">
              <a:buNone/>
              <a:defRPr sz="1000"/>
            </a:lvl6pPr>
            <a:lvl7pPr marL="2962382" indent="0">
              <a:buNone/>
              <a:defRPr sz="1000"/>
            </a:lvl7pPr>
            <a:lvl8pPr marL="3456112" indent="0">
              <a:buNone/>
              <a:defRPr sz="1000"/>
            </a:lvl8pPr>
            <a:lvl9pPr marL="3949842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99810-0102-42DA-B5BE-DE8A364FA2DE}" type="datetime1">
              <a:rPr lang="fr-FR" smtClean="0"/>
              <a:pPr/>
              <a:t>25/03/2025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DDD-E700-43E8-A590-4C9F68E985D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7985" y="428169"/>
            <a:ext cx="6803708" cy="1781969"/>
          </a:xfrm>
          <a:prstGeom prst="rect">
            <a:avLst/>
          </a:prstGeom>
        </p:spPr>
        <p:txBody>
          <a:bodyPr vert="horz" lIns="98746" tIns="49373" rIns="98746" bIns="49373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7985" y="2494759"/>
            <a:ext cx="6803708" cy="7056102"/>
          </a:xfrm>
          <a:prstGeom prst="rect">
            <a:avLst/>
          </a:prstGeom>
        </p:spPr>
        <p:txBody>
          <a:bodyPr vert="horz" lIns="98746" tIns="49373" rIns="98746" bIns="49373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7984" y="9909728"/>
            <a:ext cx="1763925" cy="56924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9CAD1-92E4-4AE9-A4F2-ED2EE6C37CD1}" type="datetime1">
              <a:rPr lang="fr-FR" smtClean="0"/>
              <a:pPr/>
              <a:t>25/03/2025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2890" y="9909728"/>
            <a:ext cx="2393897" cy="56924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17768" y="9909728"/>
            <a:ext cx="1763925" cy="56924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BEDDD-E700-43E8-A590-4C9F68E985D1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87461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0298" indent="-370298" algn="l" defTabSz="987461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2312" indent="-308581" algn="l" defTabSz="987461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34326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28056" indent="-246865" algn="l" defTabSz="987461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21786" indent="-246865" algn="l" defTabSz="987461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1551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0924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0297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19670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30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6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8119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7492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6865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2382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56112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49842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764487" y="2131196"/>
            <a:ext cx="5872870" cy="7496940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777755" y="470263"/>
            <a:ext cx="216000" cy="507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746" tIns="49373" rIns="98746" bIns="49373" rtlCol="0" anchor="ctr"/>
          <a:lstStyle/>
          <a:p>
            <a:pPr algn="ctr"/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779441" y="1445335"/>
            <a:ext cx="5857917" cy="418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98746" tIns="49373" rIns="98746" bIns="49373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Poster N° 01</a:t>
            </a:r>
          </a:p>
        </p:txBody>
      </p:sp>
      <p:sp>
        <p:nvSpPr>
          <p:cNvPr id="32" name="Espace réservé du numéro de diapositive 31"/>
          <p:cNvSpPr>
            <a:spLocks noGrp="1"/>
          </p:cNvSpPr>
          <p:nvPr>
            <p:ph type="sldNum" sz="quarter" idx="12"/>
          </p:nvPr>
        </p:nvSpPr>
        <p:spPr>
          <a:xfrm>
            <a:off x="6597601" y="9955623"/>
            <a:ext cx="259082" cy="276562"/>
          </a:xfrm>
        </p:spPr>
        <p:txBody>
          <a:bodyPr/>
          <a:lstStyle/>
          <a:p>
            <a:fld id="{969BEDDD-E700-43E8-A590-4C9F68E985D1}" type="slidenum">
              <a:rPr lang="fr-FR" smtClean="0"/>
              <a:pPr/>
              <a:t>1</a:t>
            </a:fld>
            <a:endParaRPr lang="fr-FR" dirty="0"/>
          </a:p>
        </p:txBody>
      </p:sp>
      <p:graphicFrame>
        <p:nvGraphicFramePr>
          <p:cNvPr id="21" name="Tableau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075926"/>
              </p:ext>
            </p:extLst>
          </p:nvPr>
        </p:nvGraphicFramePr>
        <p:xfrm>
          <a:off x="772197" y="2151934"/>
          <a:ext cx="5857916" cy="6838006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58579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9677"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Titre de </a:t>
                      </a:r>
                      <a:r>
                        <a:rPr lang="en-US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votre</a:t>
                      </a:r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poster</a:t>
                      </a:r>
                      <a:endParaRPr lang="de-CH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9039">
                <a:tc>
                  <a:txBody>
                    <a:bodyPr/>
                    <a:lstStyle/>
                    <a:p>
                      <a:r>
                        <a:rPr lang="de-CH" sz="12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Auteurs </a:t>
                      </a:r>
                      <a:r>
                        <a:rPr lang="de-CH" sz="1200" i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de-CH" sz="12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Auteur</a:t>
                      </a:r>
                      <a:r>
                        <a:rPr lang="de-CH" sz="1200" i="1" kern="1200" baseline="300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</a:t>
                      </a:r>
                      <a:endParaRPr lang="en-US"/>
                    </a:p>
                    <a:p>
                      <a:pPr lvl="0">
                        <a:buNone/>
                      </a:pPr>
                      <a:r>
                        <a:rPr lang="de-CH" sz="1200" i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de-CH" sz="12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Institution, Adresse – </a:t>
                      </a:r>
                      <a:r>
                        <a:rPr lang="de-CH" sz="120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Ville</a:t>
                      </a:r>
                      <a:r>
                        <a:rPr lang="de-CH" sz="12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Pays</a:t>
                      </a:r>
                    </a:p>
                    <a:p>
                      <a:r>
                        <a:rPr lang="de-CH" sz="1200" i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de-CH" sz="12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Institution</a:t>
                      </a:r>
                      <a:r>
                        <a:rPr lang="de-CH" sz="1200" b="0" i="1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Calibri"/>
                        </a:rPr>
                        <a:t>, Adresse – </a:t>
                      </a:r>
                      <a:r>
                        <a:rPr lang="de-CH" sz="1200" b="0" i="1" u="none" strike="noStrike" kern="1200" noProof="0" dirty="0" err="1">
                          <a:solidFill>
                            <a:schemeClr val="dk1"/>
                          </a:solidFill>
                          <a:effectLst/>
                          <a:latin typeface="Calibri"/>
                        </a:rPr>
                        <a:t>Ville</a:t>
                      </a:r>
                      <a:r>
                        <a:rPr lang="de-CH" sz="1200" b="0" i="1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Calibri"/>
                        </a:rPr>
                        <a:t> - Pays</a:t>
                      </a:r>
                      <a:endParaRPr lang="de-CH" sz="1200" b="0" i="0" u="none" strike="noStrike" kern="1200" noProof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>
                        <a:buNone/>
                      </a:pPr>
                      <a:endParaRPr lang="de-CH" sz="120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CH" sz="120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Correspondance</a:t>
                      </a:r>
                      <a:r>
                        <a:rPr lang="de-CH" sz="12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à (</a:t>
                      </a:r>
                      <a:r>
                        <a:rPr lang="de-CH" sz="120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adresse</a:t>
                      </a:r>
                      <a:r>
                        <a:rPr lang="de-CH" sz="12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email)</a:t>
                      </a: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118012"/>
                  </a:ext>
                </a:extLst>
              </a:tr>
              <a:tr h="4609290">
                <a:tc>
                  <a:txBody>
                    <a:bodyPr/>
                    <a:lstStyle/>
                    <a:p>
                      <a:pPr algn="just"/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Résumé de </a:t>
                      </a:r>
                      <a:r>
                        <a:rPr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votre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poster</a:t>
                      </a:r>
                      <a:endParaRPr lang="en-US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4608089"/>
                  </a:ext>
                </a:extLst>
              </a:tr>
            </a:tbl>
          </a:graphicData>
        </a:graphic>
      </p:graphicFrame>
      <p:grpSp>
        <p:nvGrpSpPr>
          <p:cNvPr id="4" name="Groupe 3"/>
          <p:cNvGrpSpPr/>
          <p:nvPr/>
        </p:nvGrpSpPr>
        <p:grpSpPr>
          <a:xfrm>
            <a:off x="697919" y="446677"/>
            <a:ext cx="6754326" cy="9842018"/>
            <a:chOff x="697919" y="446677"/>
            <a:chExt cx="6754326" cy="9842018"/>
          </a:xfrm>
        </p:grpSpPr>
        <p:sp>
          <p:nvSpPr>
            <p:cNvPr id="11" name="ZoneTexte 10"/>
            <p:cNvSpPr txBox="1"/>
            <p:nvPr/>
          </p:nvSpPr>
          <p:spPr>
            <a:xfrm>
              <a:off x="708027" y="470266"/>
              <a:ext cx="5786455" cy="638319"/>
            </a:xfrm>
            <a:prstGeom prst="rect">
              <a:avLst/>
            </a:prstGeom>
            <a:noFill/>
          </p:spPr>
          <p:txBody>
            <a:bodyPr wrap="square" lIns="98746" tIns="49373" rIns="98746" bIns="49373" rtlCol="0">
              <a:spAutoFit/>
            </a:bodyPr>
            <a:lstStyle/>
            <a:p>
              <a:r>
                <a:rPr lang="fr-FR" sz="900" b="1" dirty="0"/>
                <a:t>      </a:t>
              </a:r>
            </a:p>
            <a:p>
              <a:r>
                <a:rPr lang="fr-FR" sz="2600" b="1" dirty="0"/>
                <a:t>A</a:t>
              </a:r>
              <a:r>
                <a:rPr lang="fr-FR" sz="2600" dirty="0"/>
                <a:t>ssociation </a:t>
              </a:r>
              <a:r>
                <a:rPr lang="fr-FR" sz="2600" b="1" dirty="0"/>
                <a:t>F</a:t>
              </a:r>
              <a:r>
                <a:rPr lang="fr-FR" sz="2600" dirty="0"/>
                <a:t>rançaise d’</a:t>
              </a:r>
              <a:r>
                <a:rPr lang="fr-FR" sz="2600" b="1" dirty="0" err="1"/>
                <a:t>H</a:t>
              </a:r>
              <a:r>
                <a:rPr lang="fr-FR" sz="2600" dirty="0" err="1"/>
                <a:t>istotechnologie</a:t>
              </a:r>
              <a:endParaRPr lang="fr-FR" sz="2600" dirty="0"/>
            </a:p>
          </p:txBody>
        </p:sp>
        <p:cxnSp>
          <p:nvCxnSpPr>
            <p:cNvPr id="6" name="Connecteur droit 5"/>
            <p:cNvCxnSpPr/>
            <p:nvPr/>
          </p:nvCxnSpPr>
          <p:spPr>
            <a:xfrm flipH="1">
              <a:off x="697919" y="1166783"/>
              <a:ext cx="5868000" cy="0"/>
            </a:xfrm>
            <a:prstGeom prst="line">
              <a:avLst/>
            </a:prstGeom>
            <a:ln>
              <a:solidFill>
                <a:srgbClr val="3E268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e 2"/>
            <p:cNvGrpSpPr/>
            <p:nvPr/>
          </p:nvGrpSpPr>
          <p:grpSpPr>
            <a:xfrm>
              <a:off x="6754623" y="446677"/>
              <a:ext cx="590611" cy="1494225"/>
              <a:chOff x="6754623" y="446677"/>
              <a:chExt cx="590611" cy="1494225"/>
            </a:xfrm>
          </p:grpSpPr>
          <p:grpSp>
            <p:nvGrpSpPr>
              <p:cNvPr id="2050" name="Group 2"/>
              <p:cNvGrpSpPr>
                <a:grpSpLocks/>
              </p:cNvGrpSpPr>
              <p:nvPr/>
            </p:nvGrpSpPr>
            <p:grpSpPr bwMode="auto">
              <a:xfrm>
                <a:off x="6754623" y="446677"/>
                <a:ext cx="571504" cy="851303"/>
                <a:chOff x="10704" y="1129"/>
                <a:chExt cx="975" cy="1630"/>
              </a:xfrm>
            </p:grpSpPr>
            <p:pic>
              <p:nvPicPr>
                <p:cNvPr id="2051" name="Picture 3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10870" y="1612"/>
                  <a:ext cx="367" cy="364"/>
                </a:xfrm>
                <a:prstGeom prst="rect">
                  <a:avLst/>
                </a:prstGeom>
                <a:noFill/>
              </p:spPr>
            </p:pic>
            <p:sp>
              <p:nvSpPr>
                <p:cNvPr id="2052" name="AutoShape 4"/>
                <p:cNvSpPr>
                  <a:spLocks/>
                </p:cNvSpPr>
                <p:nvPr/>
              </p:nvSpPr>
              <p:spPr bwMode="auto">
                <a:xfrm>
                  <a:off x="10704" y="1128"/>
                  <a:ext cx="975" cy="1630"/>
                </a:xfrm>
                <a:custGeom>
                  <a:avLst/>
                  <a:gdLst/>
                  <a:ahLst/>
                  <a:cxnLst>
                    <a:cxn ang="0">
                      <a:pos x="655" y="240"/>
                    </a:cxn>
                    <a:cxn ang="0">
                      <a:pos x="572" y="285"/>
                    </a:cxn>
                    <a:cxn ang="0">
                      <a:pos x="561" y="396"/>
                    </a:cxn>
                    <a:cxn ang="0">
                      <a:pos x="527" y="468"/>
                    </a:cxn>
                    <a:cxn ang="0">
                      <a:pos x="561" y="765"/>
                    </a:cxn>
                    <a:cxn ang="0">
                      <a:pos x="645" y="468"/>
                    </a:cxn>
                    <a:cxn ang="0">
                      <a:pos x="717" y="396"/>
                    </a:cxn>
                    <a:cxn ang="0">
                      <a:pos x="645" y="352"/>
                    </a:cxn>
                    <a:cxn ang="0">
                      <a:pos x="685" y="320"/>
                    </a:cxn>
                    <a:cxn ang="0">
                      <a:pos x="726" y="326"/>
                    </a:cxn>
                    <a:cxn ang="0">
                      <a:pos x="759" y="1092"/>
                    </a:cxn>
                    <a:cxn ang="0">
                      <a:pos x="744" y="1041"/>
                    </a:cxn>
                    <a:cxn ang="0">
                      <a:pos x="672" y="977"/>
                    </a:cxn>
                    <a:cxn ang="0">
                      <a:pos x="593" y="971"/>
                    </a:cxn>
                    <a:cxn ang="0">
                      <a:pos x="547" y="989"/>
                    </a:cxn>
                    <a:cxn ang="0">
                      <a:pos x="532" y="820"/>
                    </a:cxn>
                    <a:cxn ang="0">
                      <a:pos x="449" y="1311"/>
                    </a:cxn>
                    <a:cxn ang="0">
                      <a:pos x="532" y="1101"/>
                    </a:cxn>
                    <a:cxn ang="0">
                      <a:pos x="554" y="1068"/>
                    </a:cxn>
                    <a:cxn ang="0">
                      <a:pos x="610" y="1050"/>
                    </a:cxn>
                    <a:cxn ang="0">
                      <a:pos x="664" y="1069"/>
                    </a:cxn>
                    <a:cxn ang="0">
                      <a:pos x="676" y="1108"/>
                    </a:cxn>
                    <a:cxn ang="0">
                      <a:pos x="759" y="1178"/>
                    </a:cxn>
                    <a:cxn ang="0">
                      <a:pos x="975" y="442"/>
                    </a:cxn>
                    <a:cxn ang="0">
                      <a:pos x="864" y="490"/>
                    </a:cxn>
                    <a:cxn ang="0">
                      <a:pos x="710" y="340"/>
                    </a:cxn>
                    <a:cxn ang="0">
                      <a:pos x="854" y="505"/>
                    </a:cxn>
                    <a:cxn ang="0">
                      <a:pos x="498" y="1471"/>
                    </a:cxn>
                    <a:cxn ang="0">
                      <a:pos x="132" y="516"/>
                    </a:cxn>
                    <a:cxn ang="0">
                      <a:pos x="599" y="233"/>
                    </a:cxn>
                    <a:cxn ang="0">
                      <a:pos x="610" y="229"/>
                    </a:cxn>
                    <a:cxn ang="0">
                      <a:pos x="517" y="122"/>
                    </a:cxn>
                    <a:cxn ang="0">
                      <a:pos x="500" y="0"/>
                    </a:cxn>
                    <a:cxn ang="0">
                      <a:pos x="123" y="501"/>
                    </a:cxn>
                    <a:cxn ang="0">
                      <a:pos x="0" y="433"/>
                    </a:cxn>
                    <a:cxn ang="0">
                      <a:pos x="115" y="1068"/>
                    </a:cxn>
                    <a:cxn ang="0">
                      <a:pos x="26" y="1153"/>
                    </a:cxn>
                    <a:cxn ang="0">
                      <a:pos x="490" y="1487"/>
                    </a:cxn>
                    <a:cxn ang="0">
                      <a:pos x="506" y="1629"/>
                    </a:cxn>
                    <a:cxn ang="0">
                      <a:pos x="863" y="1136"/>
                    </a:cxn>
                    <a:cxn ang="0">
                      <a:pos x="964" y="1179"/>
                    </a:cxn>
                    <a:cxn ang="0">
                      <a:pos x="871" y="506"/>
                    </a:cxn>
                  </a:cxnLst>
                  <a:rect l="0" t="0" r="r" b="b"/>
                  <a:pathLst>
                    <a:path w="975" h="1630">
                      <a:moveTo>
                        <a:pt x="726" y="249"/>
                      </a:moveTo>
                      <a:lnTo>
                        <a:pt x="655" y="240"/>
                      </a:lnTo>
                      <a:lnTo>
                        <a:pt x="604" y="251"/>
                      </a:lnTo>
                      <a:lnTo>
                        <a:pt x="572" y="285"/>
                      </a:lnTo>
                      <a:lnTo>
                        <a:pt x="561" y="343"/>
                      </a:lnTo>
                      <a:lnTo>
                        <a:pt x="561" y="396"/>
                      </a:lnTo>
                      <a:lnTo>
                        <a:pt x="527" y="396"/>
                      </a:lnTo>
                      <a:lnTo>
                        <a:pt x="527" y="468"/>
                      </a:lnTo>
                      <a:lnTo>
                        <a:pt x="561" y="468"/>
                      </a:lnTo>
                      <a:lnTo>
                        <a:pt x="561" y="765"/>
                      </a:lnTo>
                      <a:lnTo>
                        <a:pt x="645" y="699"/>
                      </a:lnTo>
                      <a:lnTo>
                        <a:pt x="645" y="468"/>
                      </a:lnTo>
                      <a:lnTo>
                        <a:pt x="717" y="468"/>
                      </a:lnTo>
                      <a:lnTo>
                        <a:pt x="717" y="396"/>
                      </a:lnTo>
                      <a:lnTo>
                        <a:pt x="645" y="396"/>
                      </a:lnTo>
                      <a:lnTo>
                        <a:pt x="645" y="352"/>
                      </a:lnTo>
                      <a:lnTo>
                        <a:pt x="658" y="326"/>
                      </a:lnTo>
                      <a:lnTo>
                        <a:pt x="685" y="320"/>
                      </a:lnTo>
                      <a:lnTo>
                        <a:pt x="713" y="323"/>
                      </a:lnTo>
                      <a:lnTo>
                        <a:pt x="726" y="326"/>
                      </a:lnTo>
                      <a:lnTo>
                        <a:pt x="726" y="249"/>
                      </a:lnTo>
                      <a:close/>
                      <a:moveTo>
                        <a:pt x="759" y="1092"/>
                      </a:moveTo>
                      <a:lnTo>
                        <a:pt x="759" y="1092"/>
                      </a:lnTo>
                      <a:lnTo>
                        <a:pt x="744" y="1041"/>
                      </a:lnTo>
                      <a:lnTo>
                        <a:pt x="713" y="1002"/>
                      </a:lnTo>
                      <a:lnTo>
                        <a:pt x="672" y="977"/>
                      </a:lnTo>
                      <a:lnTo>
                        <a:pt x="625" y="968"/>
                      </a:lnTo>
                      <a:lnTo>
                        <a:pt x="593" y="971"/>
                      </a:lnTo>
                      <a:lnTo>
                        <a:pt x="567" y="979"/>
                      </a:lnTo>
                      <a:lnTo>
                        <a:pt x="547" y="989"/>
                      </a:lnTo>
                      <a:lnTo>
                        <a:pt x="532" y="999"/>
                      </a:lnTo>
                      <a:lnTo>
                        <a:pt x="532" y="820"/>
                      </a:lnTo>
                      <a:lnTo>
                        <a:pt x="449" y="886"/>
                      </a:lnTo>
                      <a:lnTo>
                        <a:pt x="449" y="1311"/>
                      </a:lnTo>
                      <a:lnTo>
                        <a:pt x="532" y="1311"/>
                      </a:lnTo>
                      <a:lnTo>
                        <a:pt x="532" y="1101"/>
                      </a:lnTo>
                      <a:lnTo>
                        <a:pt x="540" y="1085"/>
                      </a:lnTo>
                      <a:lnTo>
                        <a:pt x="554" y="1068"/>
                      </a:lnTo>
                      <a:lnTo>
                        <a:pt x="576" y="1055"/>
                      </a:lnTo>
                      <a:lnTo>
                        <a:pt x="610" y="1050"/>
                      </a:lnTo>
                      <a:lnTo>
                        <a:pt x="644" y="1055"/>
                      </a:lnTo>
                      <a:lnTo>
                        <a:pt x="664" y="1069"/>
                      </a:lnTo>
                      <a:lnTo>
                        <a:pt x="673" y="1088"/>
                      </a:lnTo>
                      <a:lnTo>
                        <a:pt x="676" y="1108"/>
                      </a:lnTo>
                      <a:lnTo>
                        <a:pt x="676" y="1261"/>
                      </a:lnTo>
                      <a:lnTo>
                        <a:pt x="759" y="1178"/>
                      </a:lnTo>
                      <a:lnTo>
                        <a:pt x="759" y="1092"/>
                      </a:lnTo>
                      <a:close/>
                      <a:moveTo>
                        <a:pt x="975" y="442"/>
                      </a:moveTo>
                      <a:lnTo>
                        <a:pt x="966" y="428"/>
                      </a:lnTo>
                      <a:lnTo>
                        <a:pt x="864" y="490"/>
                      </a:lnTo>
                      <a:lnTo>
                        <a:pt x="728" y="346"/>
                      </a:lnTo>
                      <a:lnTo>
                        <a:pt x="710" y="340"/>
                      </a:lnTo>
                      <a:lnTo>
                        <a:pt x="698" y="339"/>
                      </a:lnTo>
                      <a:lnTo>
                        <a:pt x="854" y="505"/>
                      </a:lnTo>
                      <a:lnTo>
                        <a:pt x="854" y="1122"/>
                      </a:lnTo>
                      <a:lnTo>
                        <a:pt x="498" y="1471"/>
                      </a:lnTo>
                      <a:lnTo>
                        <a:pt x="132" y="1067"/>
                      </a:lnTo>
                      <a:lnTo>
                        <a:pt x="132" y="516"/>
                      </a:lnTo>
                      <a:lnTo>
                        <a:pt x="509" y="137"/>
                      </a:lnTo>
                      <a:lnTo>
                        <a:pt x="599" y="233"/>
                      </a:lnTo>
                      <a:lnTo>
                        <a:pt x="604" y="231"/>
                      </a:lnTo>
                      <a:lnTo>
                        <a:pt x="610" y="229"/>
                      </a:lnTo>
                      <a:lnTo>
                        <a:pt x="616" y="227"/>
                      </a:lnTo>
                      <a:lnTo>
                        <a:pt x="517" y="122"/>
                      </a:lnTo>
                      <a:lnTo>
                        <a:pt x="517" y="0"/>
                      </a:lnTo>
                      <a:lnTo>
                        <a:pt x="500" y="0"/>
                      </a:lnTo>
                      <a:lnTo>
                        <a:pt x="500" y="121"/>
                      </a:lnTo>
                      <a:lnTo>
                        <a:pt x="123" y="501"/>
                      </a:lnTo>
                      <a:lnTo>
                        <a:pt x="10" y="419"/>
                      </a:lnTo>
                      <a:lnTo>
                        <a:pt x="0" y="433"/>
                      </a:lnTo>
                      <a:lnTo>
                        <a:pt x="115" y="517"/>
                      </a:lnTo>
                      <a:lnTo>
                        <a:pt x="115" y="1068"/>
                      </a:lnTo>
                      <a:lnTo>
                        <a:pt x="16" y="1139"/>
                      </a:lnTo>
                      <a:lnTo>
                        <a:pt x="26" y="1153"/>
                      </a:lnTo>
                      <a:lnTo>
                        <a:pt x="123" y="1083"/>
                      </a:lnTo>
                      <a:lnTo>
                        <a:pt x="490" y="1487"/>
                      </a:lnTo>
                      <a:lnTo>
                        <a:pt x="490" y="1629"/>
                      </a:lnTo>
                      <a:lnTo>
                        <a:pt x="506" y="1629"/>
                      </a:lnTo>
                      <a:lnTo>
                        <a:pt x="506" y="1487"/>
                      </a:lnTo>
                      <a:lnTo>
                        <a:pt x="863" y="1136"/>
                      </a:lnTo>
                      <a:lnTo>
                        <a:pt x="955" y="1193"/>
                      </a:lnTo>
                      <a:lnTo>
                        <a:pt x="964" y="1179"/>
                      </a:lnTo>
                      <a:lnTo>
                        <a:pt x="871" y="1120"/>
                      </a:lnTo>
                      <a:lnTo>
                        <a:pt x="871" y="506"/>
                      </a:lnTo>
                      <a:lnTo>
                        <a:pt x="975" y="442"/>
                      </a:lnTo>
                      <a:close/>
                    </a:path>
                  </a:pathLst>
                </a:custGeom>
                <a:solidFill>
                  <a:srgbClr val="231F2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18" name="ZoneTexte 17"/>
              <p:cNvSpPr txBox="1"/>
              <p:nvPr/>
            </p:nvSpPr>
            <p:spPr>
              <a:xfrm>
                <a:off x="6773730" y="1333360"/>
                <a:ext cx="571504" cy="607542"/>
              </a:xfrm>
              <a:prstGeom prst="rect">
                <a:avLst/>
              </a:prstGeom>
              <a:noFill/>
            </p:spPr>
            <p:txBody>
              <a:bodyPr wrap="square" lIns="98746" tIns="49373" rIns="98746" bIns="49373" rtlCol="0">
                <a:spAutoFit/>
              </a:bodyPr>
              <a:lstStyle/>
              <a:p>
                <a:pPr algn="ctr"/>
                <a:r>
                  <a:rPr lang="fr-FR" sz="1100" b="1" dirty="0">
                    <a:latin typeface="Arial" pitchFamily="34" charset="0"/>
                    <a:cs typeface="Arial" pitchFamily="34" charset="0"/>
                  </a:rPr>
                  <a:t>18-20 Juin</a:t>
                </a:r>
              </a:p>
              <a:p>
                <a:pPr algn="ctr"/>
                <a:r>
                  <a:rPr lang="fr-FR" sz="1100" b="1" dirty="0">
                    <a:latin typeface="Arial" pitchFamily="34" charset="0"/>
                    <a:cs typeface="Arial" pitchFamily="34" charset="0"/>
                  </a:rPr>
                  <a:t>2025</a:t>
                </a:r>
              </a:p>
            </p:txBody>
          </p:sp>
        </p:grpSp>
        <p:sp>
          <p:nvSpPr>
            <p:cNvPr id="20" name="ZoneTexte 19"/>
            <p:cNvSpPr txBox="1"/>
            <p:nvPr/>
          </p:nvSpPr>
          <p:spPr>
            <a:xfrm>
              <a:off x="6784811" y="1976282"/>
              <a:ext cx="667434" cy="6809448"/>
            </a:xfrm>
            <a:prstGeom prst="rect">
              <a:avLst/>
            </a:prstGeom>
            <a:noFill/>
          </p:spPr>
          <p:txBody>
            <a:bodyPr vert="wordArtVert" wrap="square" lIns="98746" tIns="49373" rIns="98746" bIns="49373" rtlCol="0">
              <a:spAutoFit/>
            </a:bodyPr>
            <a:lstStyle/>
            <a:p>
              <a:pPr algn="ctr"/>
              <a:r>
                <a:rPr lang="fr-FR" sz="2800" b="1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POSTERS</a:t>
              </a:r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779441" y="9911986"/>
              <a:ext cx="5807646" cy="376709"/>
            </a:xfrm>
            <a:prstGeom prst="rect">
              <a:avLst/>
            </a:prstGeom>
            <a:noFill/>
          </p:spPr>
          <p:txBody>
            <a:bodyPr wrap="square" lIns="98746" tIns="49373" rIns="98746" bIns="49373" rtlCol="0">
              <a:spAutoFit/>
            </a:bodyPr>
            <a:lstStyle/>
            <a:p>
              <a:pPr algn="ctr"/>
              <a:r>
                <a:rPr lang="fr-FR" sz="900" dirty="0">
                  <a:latin typeface="Arial" pitchFamily="34" charset="0"/>
                  <a:cs typeface="Arial" pitchFamily="34" charset="0"/>
                </a:rPr>
                <a:t>Siège social : Mairie d’Amboise – BP 247 – 37402 AMBOISE Cedex</a:t>
              </a:r>
            </a:p>
            <a:p>
              <a:pPr algn="ctr"/>
              <a:r>
                <a:rPr lang="fr-FR" sz="900" dirty="0">
                  <a:latin typeface="Arial" pitchFamily="34" charset="0"/>
                  <a:cs typeface="Arial" pitchFamily="34" charset="0"/>
                </a:rPr>
                <a:t>Identifiant SIRET : 5080846100012</a:t>
              </a:r>
            </a:p>
          </p:txBody>
        </p:sp>
        <p:grpSp>
          <p:nvGrpSpPr>
            <p:cNvPr id="2" name="Groupe 1"/>
            <p:cNvGrpSpPr/>
            <p:nvPr/>
          </p:nvGrpSpPr>
          <p:grpSpPr>
            <a:xfrm>
              <a:off x="6380674" y="8996331"/>
              <a:ext cx="1071571" cy="912606"/>
              <a:chOff x="6156102" y="8996331"/>
              <a:chExt cx="1071571" cy="912606"/>
            </a:xfrm>
          </p:grpSpPr>
          <p:grpSp>
            <p:nvGrpSpPr>
              <p:cNvPr id="2055" name="Groupe 21"/>
              <p:cNvGrpSpPr>
                <a:grpSpLocks/>
              </p:cNvGrpSpPr>
              <p:nvPr/>
            </p:nvGrpSpPr>
            <p:grpSpPr bwMode="auto">
              <a:xfrm>
                <a:off x="6161938" y="8996331"/>
                <a:ext cx="1065735" cy="912606"/>
                <a:chOff x="10503" y="15160"/>
                <a:chExt cx="1378" cy="1248"/>
              </a:xfrm>
            </p:grpSpPr>
            <p:sp>
              <p:nvSpPr>
                <p:cNvPr id="23" name="Line 438"/>
                <p:cNvSpPr>
                  <a:spLocks noChangeShapeType="1"/>
                </p:cNvSpPr>
                <p:nvPr/>
              </p:nvSpPr>
              <p:spPr bwMode="auto">
                <a:xfrm>
                  <a:off x="10503" y="15784"/>
                  <a:ext cx="1377" cy="0"/>
                </a:xfrm>
                <a:prstGeom prst="line">
                  <a:avLst/>
                </a:prstGeom>
                <a:noFill/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2" name="Freeform 437"/>
                <p:cNvSpPr>
                  <a:spLocks/>
                </p:cNvSpPr>
                <p:nvPr/>
              </p:nvSpPr>
              <p:spPr bwMode="auto">
                <a:xfrm>
                  <a:off x="10568" y="15160"/>
                  <a:ext cx="1248" cy="1248"/>
                </a:xfrm>
                <a:custGeom>
                  <a:avLst/>
                  <a:gdLst>
                    <a:gd name="T0" fmla="*/ 624 w 1248"/>
                    <a:gd name="T1" fmla="*/ 15160 h 1248"/>
                    <a:gd name="T2" fmla="*/ 551 w 1248"/>
                    <a:gd name="T3" fmla="*/ 15164 h 1248"/>
                    <a:gd name="T4" fmla="*/ 481 w 1248"/>
                    <a:gd name="T5" fmla="*/ 15177 h 1248"/>
                    <a:gd name="T6" fmla="*/ 413 w 1248"/>
                    <a:gd name="T7" fmla="*/ 15197 h 1248"/>
                    <a:gd name="T8" fmla="*/ 349 w 1248"/>
                    <a:gd name="T9" fmla="*/ 15224 h 1248"/>
                    <a:gd name="T10" fmla="*/ 289 w 1248"/>
                    <a:gd name="T11" fmla="*/ 15257 h 1248"/>
                    <a:gd name="T12" fmla="*/ 234 w 1248"/>
                    <a:gd name="T13" fmla="*/ 15297 h 1248"/>
                    <a:gd name="T14" fmla="*/ 183 w 1248"/>
                    <a:gd name="T15" fmla="*/ 15343 h 1248"/>
                    <a:gd name="T16" fmla="*/ 137 w 1248"/>
                    <a:gd name="T17" fmla="*/ 15394 h 1248"/>
                    <a:gd name="T18" fmla="*/ 97 w 1248"/>
                    <a:gd name="T19" fmla="*/ 15449 h 1248"/>
                    <a:gd name="T20" fmla="*/ 63 w 1248"/>
                    <a:gd name="T21" fmla="*/ 15510 h 1248"/>
                    <a:gd name="T22" fmla="*/ 36 w 1248"/>
                    <a:gd name="T23" fmla="*/ 15573 h 1248"/>
                    <a:gd name="T24" fmla="*/ 17 w 1248"/>
                    <a:gd name="T25" fmla="*/ 15641 h 1248"/>
                    <a:gd name="T26" fmla="*/ 4 w 1248"/>
                    <a:gd name="T27" fmla="*/ 15711 h 1248"/>
                    <a:gd name="T28" fmla="*/ 0 w 1248"/>
                    <a:gd name="T29" fmla="*/ 15784 h 1248"/>
                    <a:gd name="T30" fmla="*/ 4 w 1248"/>
                    <a:gd name="T31" fmla="*/ 15857 h 1248"/>
                    <a:gd name="T32" fmla="*/ 17 w 1248"/>
                    <a:gd name="T33" fmla="*/ 15927 h 1248"/>
                    <a:gd name="T34" fmla="*/ 36 w 1248"/>
                    <a:gd name="T35" fmla="*/ 15994 h 1248"/>
                    <a:gd name="T36" fmla="*/ 63 w 1248"/>
                    <a:gd name="T37" fmla="*/ 16058 h 1248"/>
                    <a:gd name="T38" fmla="*/ 97 w 1248"/>
                    <a:gd name="T39" fmla="*/ 16118 h 1248"/>
                    <a:gd name="T40" fmla="*/ 137 w 1248"/>
                    <a:gd name="T41" fmla="*/ 16174 h 1248"/>
                    <a:gd name="T42" fmla="*/ 183 w 1248"/>
                    <a:gd name="T43" fmla="*/ 16225 h 1248"/>
                    <a:gd name="T44" fmla="*/ 234 w 1248"/>
                    <a:gd name="T45" fmla="*/ 16270 h 1248"/>
                    <a:gd name="T46" fmla="*/ 289 w 1248"/>
                    <a:gd name="T47" fmla="*/ 16310 h 1248"/>
                    <a:gd name="T48" fmla="*/ 349 w 1248"/>
                    <a:gd name="T49" fmla="*/ 16344 h 1248"/>
                    <a:gd name="T50" fmla="*/ 413 w 1248"/>
                    <a:gd name="T51" fmla="*/ 16371 h 1248"/>
                    <a:gd name="T52" fmla="*/ 481 w 1248"/>
                    <a:gd name="T53" fmla="*/ 16391 h 1248"/>
                    <a:gd name="T54" fmla="*/ 551 w 1248"/>
                    <a:gd name="T55" fmla="*/ 16403 h 1248"/>
                    <a:gd name="T56" fmla="*/ 624 w 1248"/>
                    <a:gd name="T57" fmla="*/ 16407 h 1248"/>
                    <a:gd name="T58" fmla="*/ 696 w 1248"/>
                    <a:gd name="T59" fmla="*/ 16403 h 1248"/>
                    <a:gd name="T60" fmla="*/ 767 w 1248"/>
                    <a:gd name="T61" fmla="*/ 16391 h 1248"/>
                    <a:gd name="T62" fmla="*/ 834 w 1248"/>
                    <a:gd name="T63" fmla="*/ 16371 h 1248"/>
                    <a:gd name="T64" fmla="*/ 898 w 1248"/>
                    <a:gd name="T65" fmla="*/ 16344 h 1248"/>
                    <a:gd name="T66" fmla="*/ 958 w 1248"/>
                    <a:gd name="T67" fmla="*/ 16310 h 1248"/>
                    <a:gd name="T68" fmla="*/ 1014 w 1248"/>
                    <a:gd name="T69" fmla="*/ 16270 h 1248"/>
                    <a:gd name="T70" fmla="*/ 1065 w 1248"/>
                    <a:gd name="T71" fmla="*/ 16225 h 1248"/>
                    <a:gd name="T72" fmla="*/ 1110 w 1248"/>
                    <a:gd name="T73" fmla="*/ 16174 h 1248"/>
                    <a:gd name="T74" fmla="*/ 1150 w 1248"/>
                    <a:gd name="T75" fmla="*/ 16118 h 1248"/>
                    <a:gd name="T76" fmla="*/ 1184 w 1248"/>
                    <a:gd name="T77" fmla="*/ 16058 h 1248"/>
                    <a:gd name="T78" fmla="*/ 1211 w 1248"/>
                    <a:gd name="T79" fmla="*/ 15994 h 1248"/>
                    <a:gd name="T80" fmla="*/ 1231 w 1248"/>
                    <a:gd name="T81" fmla="*/ 15927 h 1248"/>
                    <a:gd name="T82" fmla="*/ 1243 w 1248"/>
                    <a:gd name="T83" fmla="*/ 15857 h 1248"/>
                    <a:gd name="T84" fmla="*/ 1247 w 1248"/>
                    <a:gd name="T85" fmla="*/ 15784 h 1248"/>
                    <a:gd name="T86" fmla="*/ 1243 w 1248"/>
                    <a:gd name="T87" fmla="*/ 15711 h 1248"/>
                    <a:gd name="T88" fmla="*/ 1231 w 1248"/>
                    <a:gd name="T89" fmla="*/ 15641 h 1248"/>
                    <a:gd name="T90" fmla="*/ 1211 w 1248"/>
                    <a:gd name="T91" fmla="*/ 15573 h 1248"/>
                    <a:gd name="T92" fmla="*/ 1184 w 1248"/>
                    <a:gd name="T93" fmla="*/ 15510 h 1248"/>
                    <a:gd name="T94" fmla="*/ 1150 w 1248"/>
                    <a:gd name="T95" fmla="*/ 15449 h 1248"/>
                    <a:gd name="T96" fmla="*/ 1110 w 1248"/>
                    <a:gd name="T97" fmla="*/ 15394 h 1248"/>
                    <a:gd name="T98" fmla="*/ 1065 w 1248"/>
                    <a:gd name="T99" fmla="*/ 15343 h 1248"/>
                    <a:gd name="T100" fmla="*/ 1014 w 1248"/>
                    <a:gd name="T101" fmla="*/ 15297 h 1248"/>
                    <a:gd name="T102" fmla="*/ 958 w 1248"/>
                    <a:gd name="T103" fmla="*/ 15257 h 1248"/>
                    <a:gd name="T104" fmla="*/ 898 w 1248"/>
                    <a:gd name="T105" fmla="*/ 15224 h 1248"/>
                    <a:gd name="T106" fmla="*/ 834 w 1248"/>
                    <a:gd name="T107" fmla="*/ 15197 h 1248"/>
                    <a:gd name="T108" fmla="*/ 767 w 1248"/>
                    <a:gd name="T109" fmla="*/ 15177 h 1248"/>
                    <a:gd name="T110" fmla="*/ 696 w 1248"/>
                    <a:gd name="T111" fmla="*/ 15164 h 1248"/>
                    <a:gd name="T112" fmla="*/ 624 w 1248"/>
                    <a:gd name="T113" fmla="*/ 15160 h 1248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1248" h="1248">
                      <a:moveTo>
                        <a:pt x="624" y="0"/>
                      </a:moveTo>
                      <a:lnTo>
                        <a:pt x="551" y="4"/>
                      </a:lnTo>
                      <a:lnTo>
                        <a:pt x="481" y="17"/>
                      </a:lnTo>
                      <a:lnTo>
                        <a:pt x="413" y="37"/>
                      </a:lnTo>
                      <a:lnTo>
                        <a:pt x="349" y="64"/>
                      </a:lnTo>
                      <a:lnTo>
                        <a:pt x="289" y="97"/>
                      </a:lnTo>
                      <a:lnTo>
                        <a:pt x="234" y="137"/>
                      </a:lnTo>
                      <a:lnTo>
                        <a:pt x="183" y="183"/>
                      </a:lnTo>
                      <a:lnTo>
                        <a:pt x="137" y="234"/>
                      </a:lnTo>
                      <a:lnTo>
                        <a:pt x="97" y="289"/>
                      </a:lnTo>
                      <a:lnTo>
                        <a:pt x="63" y="350"/>
                      </a:lnTo>
                      <a:lnTo>
                        <a:pt x="36" y="413"/>
                      </a:lnTo>
                      <a:lnTo>
                        <a:pt x="17" y="481"/>
                      </a:lnTo>
                      <a:lnTo>
                        <a:pt x="4" y="551"/>
                      </a:lnTo>
                      <a:lnTo>
                        <a:pt x="0" y="624"/>
                      </a:lnTo>
                      <a:lnTo>
                        <a:pt x="4" y="697"/>
                      </a:lnTo>
                      <a:lnTo>
                        <a:pt x="17" y="767"/>
                      </a:lnTo>
                      <a:lnTo>
                        <a:pt x="36" y="834"/>
                      </a:lnTo>
                      <a:lnTo>
                        <a:pt x="63" y="898"/>
                      </a:lnTo>
                      <a:lnTo>
                        <a:pt x="97" y="958"/>
                      </a:lnTo>
                      <a:lnTo>
                        <a:pt x="137" y="1014"/>
                      </a:lnTo>
                      <a:lnTo>
                        <a:pt x="183" y="1065"/>
                      </a:lnTo>
                      <a:lnTo>
                        <a:pt x="234" y="1110"/>
                      </a:lnTo>
                      <a:lnTo>
                        <a:pt x="289" y="1150"/>
                      </a:lnTo>
                      <a:lnTo>
                        <a:pt x="349" y="1184"/>
                      </a:lnTo>
                      <a:lnTo>
                        <a:pt x="413" y="1211"/>
                      </a:lnTo>
                      <a:lnTo>
                        <a:pt x="481" y="1231"/>
                      </a:lnTo>
                      <a:lnTo>
                        <a:pt x="551" y="1243"/>
                      </a:lnTo>
                      <a:lnTo>
                        <a:pt x="624" y="1247"/>
                      </a:lnTo>
                      <a:lnTo>
                        <a:pt x="696" y="1243"/>
                      </a:lnTo>
                      <a:lnTo>
                        <a:pt x="767" y="1231"/>
                      </a:lnTo>
                      <a:lnTo>
                        <a:pt x="834" y="1211"/>
                      </a:lnTo>
                      <a:lnTo>
                        <a:pt x="898" y="1184"/>
                      </a:lnTo>
                      <a:lnTo>
                        <a:pt x="958" y="1150"/>
                      </a:lnTo>
                      <a:lnTo>
                        <a:pt x="1014" y="1110"/>
                      </a:lnTo>
                      <a:lnTo>
                        <a:pt x="1065" y="1065"/>
                      </a:lnTo>
                      <a:lnTo>
                        <a:pt x="1110" y="1014"/>
                      </a:lnTo>
                      <a:lnTo>
                        <a:pt x="1150" y="958"/>
                      </a:lnTo>
                      <a:lnTo>
                        <a:pt x="1184" y="898"/>
                      </a:lnTo>
                      <a:lnTo>
                        <a:pt x="1211" y="834"/>
                      </a:lnTo>
                      <a:lnTo>
                        <a:pt x="1231" y="767"/>
                      </a:lnTo>
                      <a:lnTo>
                        <a:pt x="1243" y="697"/>
                      </a:lnTo>
                      <a:lnTo>
                        <a:pt x="1247" y="624"/>
                      </a:lnTo>
                      <a:lnTo>
                        <a:pt x="1243" y="551"/>
                      </a:lnTo>
                      <a:lnTo>
                        <a:pt x="1231" y="481"/>
                      </a:lnTo>
                      <a:lnTo>
                        <a:pt x="1211" y="413"/>
                      </a:lnTo>
                      <a:lnTo>
                        <a:pt x="1184" y="350"/>
                      </a:lnTo>
                      <a:lnTo>
                        <a:pt x="1150" y="289"/>
                      </a:lnTo>
                      <a:lnTo>
                        <a:pt x="1110" y="234"/>
                      </a:lnTo>
                      <a:lnTo>
                        <a:pt x="1065" y="183"/>
                      </a:lnTo>
                      <a:lnTo>
                        <a:pt x="1014" y="137"/>
                      </a:lnTo>
                      <a:lnTo>
                        <a:pt x="958" y="97"/>
                      </a:lnTo>
                      <a:lnTo>
                        <a:pt x="898" y="64"/>
                      </a:lnTo>
                      <a:lnTo>
                        <a:pt x="834" y="37"/>
                      </a:lnTo>
                      <a:lnTo>
                        <a:pt x="767" y="17"/>
                      </a:lnTo>
                      <a:lnTo>
                        <a:pt x="696" y="4"/>
                      </a:lnTo>
                      <a:lnTo>
                        <a:pt x="624" y="0"/>
                      </a:lnTo>
                      <a:close/>
                    </a:path>
                  </a:pathLst>
                </a:custGeom>
                <a:solidFill>
                  <a:srgbClr val="231F2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30" name="ZoneTexte 29"/>
              <p:cNvSpPr txBox="1"/>
              <p:nvPr/>
            </p:nvSpPr>
            <p:spPr>
              <a:xfrm>
                <a:off x="6156102" y="9468556"/>
                <a:ext cx="1000133" cy="376709"/>
              </a:xfrm>
              <a:prstGeom prst="rect">
                <a:avLst/>
              </a:prstGeom>
              <a:noFill/>
            </p:spPr>
            <p:txBody>
              <a:bodyPr wrap="square" lIns="98746" tIns="49373" rIns="98746" bIns="49373" rtlCol="0">
                <a:spAutoFit/>
              </a:bodyPr>
              <a:lstStyle/>
              <a:p>
                <a:pPr algn="ctr"/>
                <a:r>
                  <a:rPr lang="fr-FR" sz="9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GRASSE</a:t>
                </a:r>
              </a:p>
              <a:p>
                <a:pPr algn="ctr"/>
                <a:r>
                  <a:rPr lang="fr-FR" sz="9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2025</a:t>
                </a:r>
              </a:p>
            </p:txBody>
          </p:sp>
          <p:sp>
            <p:nvSpPr>
              <p:cNvPr id="29" name="ZoneTexte 28"/>
              <p:cNvSpPr txBox="1"/>
              <p:nvPr/>
            </p:nvSpPr>
            <p:spPr>
              <a:xfrm>
                <a:off x="6162144" y="9066534"/>
                <a:ext cx="1065528" cy="376709"/>
              </a:xfrm>
              <a:prstGeom prst="rect">
                <a:avLst/>
              </a:prstGeom>
              <a:noFill/>
            </p:spPr>
            <p:txBody>
              <a:bodyPr wrap="square" lIns="98746" tIns="49373" rIns="98746" bIns="49373" rtlCol="0">
                <a:spAutoFit/>
              </a:bodyPr>
              <a:lstStyle/>
              <a:p>
                <a:pPr algn="ctr"/>
                <a:r>
                  <a:rPr lang="fr-FR" sz="9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38</a:t>
                </a:r>
                <a:r>
                  <a:rPr lang="fr-FR" sz="900" b="1" baseline="300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ème</a:t>
                </a:r>
                <a:endParaRPr lang="fr-FR" sz="9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ctr"/>
                <a:r>
                  <a:rPr lang="fr-FR" sz="9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Congrès AFH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52997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</Words>
  <Application>Microsoft Office PowerPoint</Application>
  <PresentationFormat>Custom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lezinflo@yahoo.fr</dc:creator>
  <cp:lastModifiedBy>Accart Gris, Nathalie</cp:lastModifiedBy>
  <cp:revision>64</cp:revision>
  <dcterms:created xsi:type="dcterms:W3CDTF">2024-10-05T15:30:01Z</dcterms:created>
  <dcterms:modified xsi:type="dcterms:W3CDTF">2025-03-25T15:09:57Z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c9bec58-8084-492e-8360-0e1cfe36408c_Enabled">
    <vt:lpwstr>true</vt:lpwstr>
  </property>
  <property fmtid="{D5CDD505-2E9C-101B-9397-08002B2CF9AE}" pid="3" name="MSIP_Label_3c9bec58-8084-492e-8360-0e1cfe36408c_SetDate">
    <vt:lpwstr>2024-10-07T07:31:41Z</vt:lpwstr>
  </property>
  <property fmtid="{D5CDD505-2E9C-101B-9397-08002B2CF9AE}" pid="4" name="MSIP_Label_3c9bec58-8084-492e-8360-0e1cfe36408c_Method">
    <vt:lpwstr>Standard</vt:lpwstr>
  </property>
  <property fmtid="{D5CDD505-2E9C-101B-9397-08002B2CF9AE}" pid="5" name="MSIP_Label_3c9bec58-8084-492e-8360-0e1cfe36408c_Name">
    <vt:lpwstr>Not Protected -Pilot</vt:lpwstr>
  </property>
  <property fmtid="{D5CDD505-2E9C-101B-9397-08002B2CF9AE}" pid="6" name="MSIP_Label_3c9bec58-8084-492e-8360-0e1cfe36408c_SiteId">
    <vt:lpwstr>f35a6974-607f-47d4-82d7-ff31d7dc53a5</vt:lpwstr>
  </property>
  <property fmtid="{D5CDD505-2E9C-101B-9397-08002B2CF9AE}" pid="7" name="MSIP_Label_3c9bec58-8084-492e-8360-0e1cfe36408c_ActionId">
    <vt:lpwstr>b4c80cb1-c793-4ad4-ac2f-dcde476874a0</vt:lpwstr>
  </property>
  <property fmtid="{D5CDD505-2E9C-101B-9397-08002B2CF9AE}" pid="8" name="MSIP_Label_3c9bec58-8084-492e-8360-0e1cfe36408c_ContentBits">
    <vt:lpwstr>0</vt:lpwstr>
  </property>
</Properties>
</file>